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3B8DC29-6865-4468-B34F-AD7E100D049F}">
  <a:tblStyle styleId="{13B8DC29-6865-4468-B34F-AD7E100D049F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fill>
          <a:solidFill>
            <a:srgbClr val="D0DEEF"/>
          </a:solidFill>
        </a:fill>
      </a:tcStyle>
    </a:band1H>
    <a:band2H>
      <a:tcTxStyle/>
    </a:band2H>
    <a:band1V>
      <a:tcTxStyle/>
      <a:tcStyle>
        <a:fill>
          <a:solidFill>
            <a:srgbClr val="D0DEEF"/>
          </a:solidFill>
        </a:fill>
      </a:tcStyle>
    </a:band1V>
    <a:band2V>
      <a:tcTxStyle/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47518860-D287-4F12-991A-F84B9C9023C3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a7d78124b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a7d78124b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구역 머리글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콘텐츠 2개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비교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빈 화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idx="1" type="subTitle"/>
          </p:nvPr>
        </p:nvSpPr>
        <p:spPr>
          <a:xfrm>
            <a:off x="145367" y="297336"/>
            <a:ext cx="4279675" cy="1446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</a:pPr>
            <a:r>
              <a:rPr b="0" i="0" lang="en-GB" sz="222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Dongseo  University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</a:pPr>
            <a:r>
              <a:rPr b="0" i="0" lang="en-GB" sz="222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Computer Engineering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Font typeface="Arial"/>
              <a:buNone/>
            </a:pPr>
            <a:r>
              <a:rPr b="0" i="0" lang="en-GB" sz="222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Software Development Project1 </a:t>
            </a:r>
            <a:endParaRPr b="0" i="0" sz="2220" u="none" cap="none" strike="noStrike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554182" y="4294414"/>
            <a:ext cx="1108363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b="1" i="0" lang="en-GB" sz="2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Project Name : </a:t>
            </a:r>
            <a:r>
              <a:rPr b="1" i="0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Game of thrones]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145367" y="4795375"/>
            <a:ext cx="1218270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GB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Team members: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20152778     Sardor 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20152783      Timur</a:t>
            </a:r>
            <a:endParaRPr b="0" i="0" sz="16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vignette2.wikia.nocookie.net/poptarts/images/9/92/Project.png/revision/latest?cb=20091125115641" id="87" name="Google Shape;8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84171" y="1743926"/>
            <a:ext cx="3980659" cy="24496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eclass.dongseo.ac.kr/images/2014/common/ui_top.png" id="88" name="Google Shape;8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67775" y="297336"/>
            <a:ext cx="3124909" cy="731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22"/>
          <p:cNvPicPr preferRelativeResize="0"/>
          <p:nvPr/>
        </p:nvPicPr>
        <p:blipFill rotWithShape="1">
          <a:blip r:embed="rId3">
            <a:alphaModFix/>
          </a:blip>
          <a:srcRect b="8394" l="10209" r="4375" t="5677"/>
          <a:stretch/>
        </p:blipFill>
        <p:spPr>
          <a:xfrm>
            <a:off x="0" y="-46037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/>
          <p:nvPr/>
        </p:nvSpPr>
        <p:spPr>
          <a:xfrm>
            <a:off x="6711153" y="283652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Contact us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3"/>
          <p:cNvPicPr preferRelativeResize="0"/>
          <p:nvPr/>
        </p:nvPicPr>
        <p:blipFill rotWithShape="1">
          <a:blip r:embed="rId3">
            <a:alphaModFix/>
          </a:blip>
          <a:srcRect b="0" l="0" r="1179" t="0"/>
          <a:stretch/>
        </p:blipFill>
        <p:spPr>
          <a:xfrm>
            <a:off x="-1" y="21812"/>
            <a:ext cx="12192000" cy="683618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3"/>
          <p:cNvSpPr/>
          <p:nvPr/>
        </p:nvSpPr>
        <p:spPr>
          <a:xfrm>
            <a:off x="6095999" y="2544252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Profiles in social networks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"/>
          <p:cNvSpPr/>
          <p:nvPr/>
        </p:nvSpPr>
        <p:spPr>
          <a:xfrm>
            <a:off x="6095999" y="4659879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Profiles in social networks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24"/>
          <p:cNvPicPr preferRelativeResize="0"/>
          <p:nvPr/>
        </p:nvPicPr>
        <p:blipFill rotWithShape="1">
          <a:blip r:embed="rId3">
            <a:alphaModFix/>
          </a:blip>
          <a:srcRect b="8394" l="10209" r="4375" t="5677"/>
          <a:stretch/>
        </p:blipFill>
        <p:spPr>
          <a:xfrm>
            <a:off x="0" y="-46037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4"/>
          <p:cNvSpPr/>
          <p:nvPr/>
        </p:nvSpPr>
        <p:spPr>
          <a:xfrm>
            <a:off x="4742653" y="283652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Gallery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25"/>
          <p:cNvPicPr preferRelativeResize="0"/>
          <p:nvPr/>
        </p:nvPicPr>
        <p:blipFill rotWithShape="1">
          <a:blip r:embed="rId3">
            <a:alphaModFix/>
          </a:blip>
          <a:srcRect b="0" l="0" r="1241" t="0"/>
          <a:stretch/>
        </p:blipFill>
        <p:spPr>
          <a:xfrm>
            <a:off x="0" y="0"/>
            <a:ext cx="12192000" cy="698658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/>
          <p:nvPr/>
        </p:nvSpPr>
        <p:spPr>
          <a:xfrm>
            <a:off x="5167306" y="6087552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Second page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p26"/>
          <p:cNvPicPr preferRelativeResize="0"/>
          <p:nvPr/>
        </p:nvPicPr>
        <p:blipFill rotWithShape="1">
          <a:blip r:embed="rId3">
            <a:alphaModFix/>
          </a:blip>
          <a:srcRect b="0" l="0" r="1666" t="0"/>
          <a:stretch/>
        </p:blipFill>
        <p:spPr>
          <a:xfrm>
            <a:off x="152400" y="-197643"/>
            <a:ext cx="12192000" cy="7055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27"/>
          <p:cNvPicPr preferRelativeResize="0"/>
          <p:nvPr/>
        </p:nvPicPr>
        <p:blipFill rotWithShape="1">
          <a:blip r:embed="rId3">
            <a:alphaModFix/>
          </a:blip>
          <a:srcRect b="8394" l="10209" r="4375" t="5677"/>
          <a:stretch/>
        </p:blipFill>
        <p:spPr>
          <a:xfrm>
            <a:off x="0" y="-46037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7"/>
          <p:cNvSpPr/>
          <p:nvPr/>
        </p:nvSpPr>
        <p:spPr>
          <a:xfrm>
            <a:off x="7396952" y="266700"/>
            <a:ext cx="1251747" cy="271463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Russian Language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p28"/>
          <p:cNvPicPr preferRelativeResize="0"/>
          <p:nvPr/>
        </p:nvPicPr>
        <p:blipFill rotWithShape="1">
          <a:blip r:embed="rId3">
            <a:alphaModFix/>
          </a:blip>
          <a:srcRect b="0" l="0" r="2222" t="0"/>
          <a:stretch/>
        </p:blipFill>
        <p:spPr>
          <a:xfrm>
            <a:off x="0" y="0"/>
            <a:ext cx="12192000" cy="6881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PLANS	</a:t>
            </a:r>
            <a:endParaRPr/>
          </a:p>
        </p:txBody>
      </p:sp>
      <p:sp>
        <p:nvSpPr>
          <p:cNvPr id="256" name="Google Shape;256;p2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08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-Making chatroom.	</a:t>
            </a:r>
            <a:endParaRPr/>
          </a:p>
          <a:p>
            <a:pPr indent="-508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-Add some details.</a:t>
            </a:r>
            <a:endParaRPr/>
          </a:p>
          <a:p>
            <a:pPr indent="-508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-Add  comments.</a:t>
            </a:r>
            <a:endParaRPr/>
          </a:p>
          <a:p>
            <a:pPr indent="-508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-Learn server and database.</a:t>
            </a:r>
            <a:endParaRPr/>
          </a:p>
          <a:p>
            <a:pPr indent="-508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-Add sounds. </a:t>
            </a:r>
            <a:endParaRPr/>
          </a:p>
          <a:p>
            <a:pPr indent="-508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-Some interesting online games in website (with our users). </a:t>
            </a:r>
            <a:endParaRPr/>
          </a:p>
          <a:p>
            <a:pPr indent="-508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-Add some code from JavaScript, Parallax and Python.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www.meme-generator.de/media/created/wjx0xm.jpg" id="263" name="Google Shape;26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0200" y="-95250"/>
            <a:ext cx="9169400" cy="687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" name="Google Shape;93;p14"/>
          <p:cNvGraphicFramePr/>
          <p:nvPr/>
        </p:nvGraphicFramePr>
        <p:xfrm>
          <a:off x="165100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{13B8DC29-6865-4468-B34F-AD7E100D049F}</a:tableStyleId>
              </a:tblPr>
              <a:tblGrid>
                <a:gridCol w="91440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 u="none" cap="none" strike="noStrike">
                          <a:solidFill>
                            <a:schemeClr val="dk1"/>
                          </a:solidFill>
                        </a:rPr>
                        <a:t>  </a:t>
                      </a:r>
                      <a:r>
                        <a:rPr b="1" lang="en-GB" sz="1200" u="none" cap="none" strike="noStrike">
                          <a:solidFill>
                            <a:srgbClr val="FF0000"/>
                          </a:solidFill>
                        </a:rPr>
                        <a:t>History</a:t>
                      </a:r>
                      <a:endParaRPr b="1" sz="12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94" name="Google Shape;94;p14"/>
          <p:cNvSpPr/>
          <p:nvPr/>
        </p:nvSpPr>
        <p:spPr>
          <a:xfrm>
            <a:off x="114301" y="0"/>
            <a:ext cx="45719" cy="285728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5" name="Google Shape;95;p14"/>
          <p:cNvGraphicFramePr/>
          <p:nvPr/>
        </p:nvGraphicFramePr>
        <p:xfrm>
          <a:off x="49375" y="4764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2783600"/>
                <a:gridCol w="9402575"/>
              </a:tblGrid>
              <a:tr h="632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lt1"/>
                          </a:solidFill>
                        </a:rPr>
                        <a:t>Date</a:t>
                      </a:r>
                      <a:endParaRPr b="1" i="0" sz="1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C0C0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rPr lang="en-GB" sz="1000" u="none" cap="none" strike="noStrike">
                          <a:solidFill>
                            <a:schemeClr val="lt1"/>
                          </a:solidFill>
                        </a:rPr>
                        <a:t>History</a:t>
                      </a:r>
                      <a:endParaRPr b="1" i="0" sz="1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C0C0C"/>
                    </a:solidFill>
                  </a:tcPr>
                </a:tc>
              </a:tr>
              <a:tr h="553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Font typeface="Arial"/>
                        <a:buNone/>
                      </a:pPr>
                      <a:r>
                        <a:rPr b="0" i="0" lang="en-GB" sz="16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Week 1</a:t>
                      </a:r>
                      <a:endParaRPr b="0" i="0" sz="16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HTML CODE</a:t>
                      </a:r>
                      <a:endParaRPr b="1" sz="16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3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Font typeface="Arial"/>
                        <a:buNone/>
                      </a:pPr>
                      <a:r>
                        <a:rPr b="0" i="0" lang="en-GB" sz="16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Week 2</a:t>
                      </a:r>
                      <a:endParaRPr b="0" i="0" sz="16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1" lang="en-GB" sz="16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HTML and CSS CODE</a:t>
                      </a:r>
                      <a:endParaRPr b="1" sz="16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3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Font typeface="Arial"/>
                        <a:buNone/>
                      </a:pPr>
                      <a:r>
                        <a:rPr b="0" i="0" lang="en-GB" sz="16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Week 3</a:t>
                      </a:r>
                      <a:endParaRPr b="0" i="0" sz="16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1" lang="en-GB" sz="16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CSS CODE</a:t>
                      </a:r>
                      <a:endParaRPr b="1" sz="16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3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Font typeface="Arial"/>
                        <a:buNone/>
                      </a:pPr>
                      <a:r>
                        <a:rPr b="0" i="0" lang="en-GB" sz="16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Week 4</a:t>
                      </a:r>
                      <a:endParaRPr b="0" i="0" sz="16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Gathering information and photos</a:t>
                      </a:r>
                      <a:endParaRPr b="1" sz="16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3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Font typeface="Arial"/>
                        <a:buNone/>
                      </a:pPr>
                      <a:r>
                        <a:rPr b="0" i="0" lang="en-GB" sz="16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Week 5</a:t>
                      </a:r>
                      <a:endParaRPr b="0" i="0" sz="16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6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Decoration of web site. Translation into Russian</a:t>
                      </a:r>
                      <a:endParaRPr b="1" sz="16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3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3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1" i="0" sz="1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C0C0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1" i="0" sz="10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C0C0C"/>
                    </a:solidFill>
                  </a:tcPr>
                </a:tc>
              </a:tr>
            </a:tbl>
          </a:graphicData>
        </a:graphic>
      </p:graphicFrame>
      <p:sp>
        <p:nvSpPr>
          <p:cNvPr id="96" name="Google Shape;96;p14"/>
          <p:cNvSpPr/>
          <p:nvPr/>
        </p:nvSpPr>
        <p:spPr>
          <a:xfrm>
            <a:off x="359075" y="5358925"/>
            <a:ext cx="112785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FF0000"/>
                </a:solidFill>
              </a:rPr>
              <a:t>We have 43 html and 1 CSS pages</a:t>
            </a:r>
            <a:endParaRPr b="1" sz="2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15"/>
          <p:cNvCxnSpPr/>
          <p:nvPr/>
        </p:nvCxnSpPr>
        <p:spPr>
          <a:xfrm rot="5400000">
            <a:off x="6987570" y="2391744"/>
            <a:ext cx="3600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graphicFrame>
        <p:nvGraphicFramePr>
          <p:cNvPr id="102" name="Google Shape;102;p15"/>
          <p:cNvGraphicFramePr/>
          <p:nvPr/>
        </p:nvGraphicFramePr>
        <p:xfrm>
          <a:off x="5425305" y="11497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3573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Main</a:t>
                      </a:r>
                      <a:endParaRPr b="1" sz="8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3" name="Google Shape;103;p15"/>
          <p:cNvGraphicFramePr/>
          <p:nvPr/>
        </p:nvGraphicFramePr>
        <p:xfrm>
          <a:off x="1524000" y="-2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{13B8DC29-6865-4468-B34F-AD7E100D049F}</a:tableStyleId>
              </a:tblPr>
              <a:tblGrid>
                <a:gridCol w="91440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 u="none" cap="none" strike="noStrike">
                          <a:solidFill>
                            <a:schemeClr val="dk1"/>
                          </a:solidFill>
                        </a:rPr>
                        <a:t>  </a:t>
                      </a:r>
                      <a:r>
                        <a:rPr b="1" lang="en-GB" sz="12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Site Map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104" name="Google Shape;104;p15"/>
          <p:cNvSpPr/>
          <p:nvPr/>
        </p:nvSpPr>
        <p:spPr>
          <a:xfrm>
            <a:off x="1524001" y="0"/>
            <a:ext cx="45719" cy="285728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05" name="Google Shape;105;p15"/>
          <p:cNvGraphicFramePr/>
          <p:nvPr/>
        </p:nvGraphicFramePr>
        <p:xfrm>
          <a:off x="2309786" y="2000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Contact us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6" name="Google Shape;106;p15"/>
          <p:cNvGraphicFramePr/>
          <p:nvPr/>
        </p:nvGraphicFramePr>
        <p:xfrm>
          <a:off x="3391561" y="2000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About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7" name="Google Shape;107;p15"/>
          <p:cNvGraphicFramePr/>
          <p:nvPr/>
        </p:nvGraphicFramePr>
        <p:xfrm>
          <a:off x="4493746" y="2000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Russian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8" name="Google Shape;108;p15"/>
          <p:cNvGraphicFramePr/>
          <p:nvPr/>
        </p:nvGraphicFramePr>
        <p:xfrm>
          <a:off x="2309786" y="25717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Sardor &amp; Timur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9" name="Google Shape;109;p15"/>
          <p:cNvGraphicFramePr/>
          <p:nvPr/>
        </p:nvGraphicFramePr>
        <p:xfrm>
          <a:off x="5575521" y="200119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Noble Houses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0" name="Google Shape;110;p15"/>
          <p:cNvGraphicFramePr/>
          <p:nvPr/>
        </p:nvGraphicFramePr>
        <p:xfrm>
          <a:off x="7739074" y="200119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Seasons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1" name="Google Shape;111;p15"/>
          <p:cNvGraphicFramePr/>
          <p:nvPr/>
        </p:nvGraphicFramePr>
        <p:xfrm>
          <a:off x="8820852" y="200119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Gallery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cxnSp>
        <p:nvCxnSpPr>
          <p:cNvPr id="112" name="Google Shape;112;p15"/>
          <p:cNvCxnSpPr/>
          <p:nvPr/>
        </p:nvCxnSpPr>
        <p:spPr>
          <a:xfrm rot="5400000">
            <a:off x="5880794" y="1572504"/>
            <a:ext cx="432000" cy="1588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13" name="Google Shape;113;p15"/>
          <p:cNvCxnSpPr/>
          <p:nvPr/>
        </p:nvCxnSpPr>
        <p:spPr>
          <a:xfrm flipH="1">
            <a:off x="2839141" y="1789298"/>
            <a:ext cx="7618872" cy="6152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14" name="Google Shape;114;p15"/>
          <p:cNvCxnSpPr/>
          <p:nvPr/>
        </p:nvCxnSpPr>
        <p:spPr>
          <a:xfrm rot="5400000">
            <a:off x="2749669" y="1892289"/>
            <a:ext cx="214314" cy="1588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15" name="Google Shape;115;p15"/>
          <p:cNvCxnSpPr/>
          <p:nvPr/>
        </p:nvCxnSpPr>
        <p:spPr>
          <a:xfrm rot="5400000">
            <a:off x="3775059" y="1892289"/>
            <a:ext cx="214314" cy="1588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16" name="Google Shape;116;p15"/>
          <p:cNvCxnSpPr/>
          <p:nvPr/>
        </p:nvCxnSpPr>
        <p:spPr>
          <a:xfrm rot="5400000">
            <a:off x="4926684" y="1892289"/>
            <a:ext cx="214314" cy="1588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17" name="Google Shape;117;p15"/>
          <p:cNvCxnSpPr/>
          <p:nvPr/>
        </p:nvCxnSpPr>
        <p:spPr>
          <a:xfrm rot="5400000">
            <a:off x="5988049" y="1892289"/>
            <a:ext cx="214314" cy="1588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18" name="Google Shape;118;p15"/>
          <p:cNvCxnSpPr/>
          <p:nvPr/>
        </p:nvCxnSpPr>
        <p:spPr>
          <a:xfrm rot="5400000">
            <a:off x="8142985" y="1892289"/>
            <a:ext cx="214314" cy="1588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19" name="Google Shape;119;p15"/>
          <p:cNvCxnSpPr/>
          <p:nvPr/>
        </p:nvCxnSpPr>
        <p:spPr>
          <a:xfrm rot="5400000">
            <a:off x="9214555" y="1892289"/>
            <a:ext cx="214314" cy="1588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0" name="Google Shape;120;p15"/>
          <p:cNvCxnSpPr/>
          <p:nvPr/>
        </p:nvCxnSpPr>
        <p:spPr>
          <a:xfrm rot="5400000">
            <a:off x="2672017" y="2391744"/>
            <a:ext cx="3600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1" name="Google Shape;121;p15"/>
          <p:cNvCxnSpPr/>
          <p:nvPr/>
        </p:nvCxnSpPr>
        <p:spPr>
          <a:xfrm rot="5400000">
            <a:off x="3701422" y="2391744"/>
            <a:ext cx="3600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2" name="Google Shape;122;p15"/>
          <p:cNvCxnSpPr/>
          <p:nvPr/>
        </p:nvCxnSpPr>
        <p:spPr>
          <a:xfrm rot="5400000">
            <a:off x="4825362" y="2391744"/>
            <a:ext cx="3600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3" name="Google Shape;123;p15"/>
          <p:cNvCxnSpPr/>
          <p:nvPr/>
        </p:nvCxnSpPr>
        <p:spPr>
          <a:xfrm rot="5400000">
            <a:off x="5916000" y="2391744"/>
            <a:ext cx="3600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4" name="Google Shape;124;p15"/>
          <p:cNvCxnSpPr/>
          <p:nvPr/>
        </p:nvCxnSpPr>
        <p:spPr>
          <a:xfrm rot="5400000">
            <a:off x="8069348" y="2391744"/>
            <a:ext cx="3600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5" name="Google Shape;125;p15"/>
          <p:cNvCxnSpPr/>
          <p:nvPr/>
        </p:nvCxnSpPr>
        <p:spPr>
          <a:xfrm rot="5400000">
            <a:off x="9140918" y="2391744"/>
            <a:ext cx="3600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graphicFrame>
        <p:nvGraphicFramePr>
          <p:cNvPr id="126" name="Google Shape;126;p15"/>
          <p:cNvGraphicFramePr/>
          <p:nvPr/>
        </p:nvGraphicFramePr>
        <p:xfrm>
          <a:off x="3391561" y="25717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History of Westeros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7" name="Google Shape;127;p15"/>
          <p:cNvGraphicFramePr/>
          <p:nvPr/>
        </p:nvGraphicFramePr>
        <p:xfrm>
          <a:off x="4493746" y="25717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All pages in Russian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8" name="Google Shape;128;p15"/>
          <p:cNvGraphicFramePr/>
          <p:nvPr/>
        </p:nvGraphicFramePr>
        <p:xfrm>
          <a:off x="7749282" y="25717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Season 1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Season 2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Season 3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Season 4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Season 5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Season 6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Season 7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9" name="Google Shape;129;p15"/>
          <p:cNvGraphicFramePr/>
          <p:nvPr/>
        </p:nvGraphicFramePr>
        <p:xfrm>
          <a:off x="8820852" y="25717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Gallery 1-page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Gallery 2-page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Gallery 3-page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0" name="Google Shape;130;p15"/>
          <p:cNvGraphicFramePr/>
          <p:nvPr/>
        </p:nvGraphicFramePr>
        <p:xfrm>
          <a:off x="6667504" y="2000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Other links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1" name="Google Shape;131;p15"/>
          <p:cNvGraphicFramePr/>
          <p:nvPr/>
        </p:nvGraphicFramePr>
        <p:xfrm>
          <a:off x="6667504" y="25717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Main</a:t>
                      </a:r>
                      <a:endParaRPr b="0" sz="8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Gallery</a:t>
                      </a:r>
                      <a:endParaRPr b="0" sz="8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About</a:t>
                      </a:r>
                      <a:endParaRPr b="0" sz="8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Contact us</a:t>
                      </a:r>
                      <a:endParaRPr b="0" sz="8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Facebook Group</a:t>
                      </a:r>
                      <a:endParaRPr b="0" sz="8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Instagram group</a:t>
                      </a:r>
                      <a:endParaRPr b="0" sz="8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cxnSp>
        <p:nvCxnSpPr>
          <p:cNvPr id="132" name="Google Shape;132;p15"/>
          <p:cNvCxnSpPr/>
          <p:nvPr/>
        </p:nvCxnSpPr>
        <p:spPr>
          <a:xfrm rot="5400000">
            <a:off x="7059619" y="1892289"/>
            <a:ext cx="214314" cy="1588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graphicFrame>
        <p:nvGraphicFramePr>
          <p:cNvPr id="133" name="Google Shape;133;p15"/>
          <p:cNvGraphicFramePr/>
          <p:nvPr/>
        </p:nvGraphicFramePr>
        <p:xfrm>
          <a:off x="5616573" y="25717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955675"/>
              </a:tblGrid>
              <a:tr h="1613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House Frey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613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House Greyjoy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53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House Lannister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53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House Stark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53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House Tyrell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53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House Targarien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53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House Tully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53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Jouse Arryn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4" name="Google Shape;134;p15"/>
          <p:cNvGraphicFramePr/>
          <p:nvPr/>
        </p:nvGraphicFramePr>
        <p:xfrm>
          <a:off x="9916227" y="19983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Footer</a:t>
                      </a:r>
                      <a:endParaRPr b="1" sz="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cxnSp>
        <p:nvCxnSpPr>
          <p:cNvPr id="135" name="Google Shape;135;p15"/>
          <p:cNvCxnSpPr/>
          <p:nvPr/>
        </p:nvCxnSpPr>
        <p:spPr>
          <a:xfrm>
            <a:off x="10458013" y="1781151"/>
            <a:ext cx="5468" cy="20954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6" name="Google Shape;136;p15"/>
          <p:cNvCxnSpPr/>
          <p:nvPr/>
        </p:nvCxnSpPr>
        <p:spPr>
          <a:xfrm rot="5400000">
            <a:off x="10278013" y="2391744"/>
            <a:ext cx="360000" cy="0"/>
          </a:xfrm>
          <a:prstGeom prst="straightConnector1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"/>
            <a:headEnd len="sm" w="sm" type="none"/>
            <a:tailEnd len="sm" w="sm" type="none"/>
          </a:ln>
        </p:spPr>
      </p:cxnSp>
      <p:graphicFrame>
        <p:nvGraphicFramePr>
          <p:cNvPr id="137" name="Google Shape;137;p15"/>
          <p:cNvGraphicFramePr/>
          <p:nvPr/>
        </p:nvGraphicFramePr>
        <p:xfrm>
          <a:off x="9957947" y="2590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{47518860-D287-4F12-991A-F84B9C9023C3}</a:tableStyleId>
              </a:tblPr>
              <a:tblGrid>
                <a:gridCol w="1000125"/>
              </a:tblGrid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Gallery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Families</a:t>
                      </a:r>
                      <a:endParaRPr b="0" sz="8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Font typeface="Arial"/>
                        <a:buNone/>
                      </a:pPr>
                      <a:r>
                        <a:rPr b="0" lang="en-GB" sz="800" u="none" cap="none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Other links</a:t>
                      </a:r>
                      <a:endParaRPr b="0" sz="800" u="none" cap="none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16"/>
          <p:cNvPicPr preferRelativeResize="0"/>
          <p:nvPr/>
        </p:nvPicPr>
        <p:blipFill rotWithShape="1">
          <a:blip r:embed="rId3">
            <a:alphaModFix/>
          </a:blip>
          <a:srcRect b="8394" l="10209" r="4375" t="5677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6"/>
          <p:cNvSpPr/>
          <p:nvPr/>
        </p:nvSpPr>
        <p:spPr>
          <a:xfrm>
            <a:off x="2925736" y="179415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LOGO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5631653" y="1399270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LOGO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6"/>
          <p:cNvSpPr/>
          <p:nvPr/>
        </p:nvSpPr>
        <p:spPr>
          <a:xfrm>
            <a:off x="8488336" y="179415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LOGO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6"/>
          <p:cNvSpPr/>
          <p:nvPr/>
        </p:nvSpPr>
        <p:spPr>
          <a:xfrm>
            <a:off x="3282153" y="5349875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LOGO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6"/>
          <p:cNvSpPr/>
          <p:nvPr/>
        </p:nvSpPr>
        <p:spPr>
          <a:xfrm>
            <a:off x="1059653" y="3985675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Snowing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17"/>
          <p:cNvPicPr preferRelativeResize="0"/>
          <p:nvPr/>
        </p:nvPicPr>
        <p:blipFill rotWithShape="1">
          <a:blip r:embed="rId3">
            <a:alphaModFix/>
          </a:blip>
          <a:srcRect b="8394" l="10209" r="4375" t="5677"/>
          <a:stretch/>
        </p:blipFill>
        <p:spPr>
          <a:xfrm>
            <a:off x="0" y="-46037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7"/>
          <p:cNvSpPr/>
          <p:nvPr/>
        </p:nvSpPr>
        <p:spPr>
          <a:xfrm>
            <a:off x="4702959" y="384996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Gallery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7"/>
          <p:cNvSpPr/>
          <p:nvPr/>
        </p:nvSpPr>
        <p:spPr>
          <a:xfrm>
            <a:off x="6850853" y="384994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Contact us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7"/>
          <p:cNvSpPr/>
          <p:nvPr/>
        </p:nvSpPr>
        <p:spPr>
          <a:xfrm>
            <a:off x="5726883" y="384995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About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7"/>
          <p:cNvSpPr/>
          <p:nvPr/>
        </p:nvSpPr>
        <p:spPr>
          <a:xfrm>
            <a:off x="1857740" y="118710"/>
            <a:ext cx="961659" cy="187960"/>
          </a:xfrm>
          <a:prstGeom prst="wedgeRoundRectCallout">
            <a:avLst>
              <a:gd fmla="val 69259" name="adj1"/>
              <a:gd fmla="val -6139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MAIN MENU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7"/>
          <p:cNvSpPr/>
          <p:nvPr/>
        </p:nvSpPr>
        <p:spPr>
          <a:xfrm>
            <a:off x="7779547" y="-17071"/>
            <a:ext cx="1369203" cy="254939"/>
          </a:xfrm>
          <a:prstGeom prst="wedgeRoundRectCallout">
            <a:avLst>
              <a:gd fmla="val -57236" name="adj1"/>
              <a:gd fmla="val 41596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Russian language 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18"/>
          <p:cNvPicPr preferRelativeResize="0"/>
          <p:nvPr/>
        </p:nvPicPr>
        <p:blipFill rotWithShape="1">
          <a:blip r:embed="rId3">
            <a:alphaModFix/>
          </a:blip>
          <a:srcRect b="8394" l="10209" r="4375" t="5677"/>
          <a:stretch/>
        </p:blipFill>
        <p:spPr>
          <a:xfrm>
            <a:off x="0" y="-46037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8"/>
          <p:cNvSpPr/>
          <p:nvPr/>
        </p:nvSpPr>
        <p:spPr>
          <a:xfrm>
            <a:off x="8501853" y="5349875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Information about houses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19"/>
          <p:cNvPicPr preferRelativeResize="0"/>
          <p:nvPr/>
        </p:nvPicPr>
        <p:blipFill rotWithShape="1">
          <a:blip r:embed="rId3">
            <a:alphaModFix/>
          </a:blip>
          <a:srcRect b="0" l="0" r="1458" t="0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20"/>
          <p:cNvPicPr preferRelativeResize="0"/>
          <p:nvPr/>
        </p:nvPicPr>
        <p:blipFill rotWithShape="1">
          <a:blip r:embed="rId3">
            <a:alphaModFix/>
          </a:blip>
          <a:srcRect b="0" l="0" r="1042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/>
          <p:nvPr/>
        </p:nvSpPr>
        <p:spPr>
          <a:xfrm>
            <a:off x="8311353" y="1590675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Information about seasons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0"/>
          <p:cNvSpPr/>
          <p:nvPr/>
        </p:nvSpPr>
        <p:spPr>
          <a:xfrm>
            <a:off x="7382659" y="6403975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Group on Facebook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0"/>
          <p:cNvSpPr/>
          <p:nvPr/>
        </p:nvSpPr>
        <p:spPr>
          <a:xfrm>
            <a:off x="7847006" y="6149464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Group on Instagram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0"/>
          <p:cNvSpPr/>
          <p:nvPr/>
        </p:nvSpPr>
        <p:spPr>
          <a:xfrm>
            <a:off x="6072580" y="5576376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Information about families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0"/>
          <p:cNvSpPr/>
          <p:nvPr/>
        </p:nvSpPr>
        <p:spPr>
          <a:xfrm>
            <a:off x="5167306" y="6022208"/>
            <a:ext cx="928694" cy="254511"/>
          </a:xfrm>
          <a:prstGeom prst="wedgeRoundRectCallout">
            <a:avLst>
              <a:gd fmla="val -65441" name="adj1"/>
              <a:gd fmla="val -44118" name="adj2"/>
              <a:gd fmla="val 16667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Gallery</a:t>
            </a:r>
            <a:endParaRPr b="0" i="0" sz="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21"/>
          <p:cNvPicPr preferRelativeResize="0"/>
          <p:nvPr/>
        </p:nvPicPr>
        <p:blipFill rotWithShape="1">
          <a:blip r:embed="rId3">
            <a:alphaModFix/>
          </a:blip>
          <a:srcRect b="0" l="0" r="972" t="0"/>
          <a:stretch/>
        </p:blipFill>
        <p:spPr>
          <a:xfrm>
            <a:off x="0" y="0"/>
            <a:ext cx="12192000" cy="6867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